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4" r:id="rId6"/>
    <p:sldId id="269" r:id="rId7"/>
    <p:sldId id="281" r:id="rId8"/>
    <p:sldId id="261" r:id="rId9"/>
    <p:sldId id="263" r:id="rId10"/>
    <p:sldId id="273" r:id="rId11"/>
    <p:sldId id="275" r:id="rId12"/>
    <p:sldId id="280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4C"/>
    <a:srgbClr val="C2B0B9"/>
    <a:srgbClr val="965F77"/>
    <a:srgbClr val="B4A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5"/>
    <p:restoredTop sz="94674"/>
  </p:normalViewPr>
  <p:slideViewPr>
    <p:cSldViewPr snapToGrid="0" snapToObjects="1">
      <p:cViewPr>
        <p:scale>
          <a:sx n="158" d="100"/>
          <a:sy n="158" d="100"/>
        </p:scale>
        <p:origin x="62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8AB1E-BD2E-CC4C-974F-5D34B0ADD128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36050F-3D8B-3A41-987B-59E2D5F050FE}">
      <dgm:prSet phldrT="[Tekst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pl-PL" sz="1800" b="0" i="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548815AE-7CB6-F444-B0B2-A1890CEF239A}" type="parTrans" cxnId="{CE6AAC2C-A991-3D4B-B6EF-5E00355B5510}">
      <dgm:prSet/>
      <dgm:spPr/>
      <dgm:t>
        <a:bodyPr/>
        <a:lstStyle/>
        <a:p>
          <a:endParaRPr lang="pl-PL"/>
        </a:p>
      </dgm:t>
    </dgm:pt>
    <dgm:pt modelId="{7D3C2AC9-2A1B-224A-B26D-3BB750CFDE30}" type="sibTrans" cxnId="{CE6AAC2C-A991-3D4B-B6EF-5E00355B5510}">
      <dgm:prSet/>
      <dgm:spPr/>
      <dgm:t>
        <a:bodyPr/>
        <a:lstStyle/>
        <a:p>
          <a:endParaRPr lang="pl-PL"/>
        </a:p>
      </dgm:t>
    </dgm:pt>
    <dgm:pt modelId="{07CEEC7F-188E-2649-9614-ED2908E05B46}">
      <dgm:prSet phldrT="[Tekst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pl-PL" sz="1800" b="0" i="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EAEF94B3-A114-B540-B7E8-C0C29808548A}" type="parTrans" cxnId="{4F2251AD-11F4-FC4C-A127-5BCE83D017DC}">
      <dgm:prSet/>
      <dgm:spPr/>
      <dgm:t>
        <a:bodyPr/>
        <a:lstStyle/>
        <a:p>
          <a:endParaRPr lang="pl-PL"/>
        </a:p>
      </dgm:t>
    </dgm:pt>
    <dgm:pt modelId="{A565AB83-FCA8-DE46-B7AB-C03B73877F28}" type="sibTrans" cxnId="{4F2251AD-11F4-FC4C-A127-5BCE83D017DC}">
      <dgm:prSet/>
      <dgm:spPr/>
      <dgm:t>
        <a:bodyPr/>
        <a:lstStyle/>
        <a:p>
          <a:endParaRPr lang="pl-PL"/>
        </a:p>
      </dgm:t>
    </dgm:pt>
    <dgm:pt modelId="{814797F9-A6C7-7642-9B01-8CBEAEC49C0D}">
      <dgm:prSet phldrT="[Tekst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pl-PL" sz="1800" b="0" i="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01F01E4C-DF9F-C446-A580-DBC0399E30E3}" type="parTrans" cxnId="{EDADE0FC-6C0A-F841-BBE9-68C4F10CB024}">
      <dgm:prSet/>
      <dgm:spPr/>
      <dgm:t>
        <a:bodyPr/>
        <a:lstStyle/>
        <a:p>
          <a:endParaRPr lang="pl-PL"/>
        </a:p>
      </dgm:t>
    </dgm:pt>
    <dgm:pt modelId="{EF3AA4C0-88C3-D142-9DDA-8482B6CA0B50}" type="sibTrans" cxnId="{EDADE0FC-6C0A-F841-BBE9-68C4F10CB024}">
      <dgm:prSet/>
      <dgm:spPr/>
      <dgm:t>
        <a:bodyPr/>
        <a:lstStyle/>
        <a:p>
          <a:endParaRPr lang="pl-PL"/>
        </a:p>
      </dgm:t>
    </dgm:pt>
    <dgm:pt modelId="{344E422B-D80A-8547-96EB-C500606F8DEC}">
      <dgm:prSet phldrT="[Tekst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pl-PL" sz="1800" b="0" i="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32AD1B82-2C20-014A-9B77-37BBD505616E}" type="parTrans" cxnId="{E0B0E803-F825-6A4E-9186-680BEAB0905B}">
      <dgm:prSet/>
      <dgm:spPr/>
      <dgm:t>
        <a:bodyPr/>
        <a:lstStyle/>
        <a:p>
          <a:endParaRPr lang="pl-PL"/>
        </a:p>
      </dgm:t>
    </dgm:pt>
    <dgm:pt modelId="{8EF99A37-C273-3F4E-881F-3C064D682D20}" type="sibTrans" cxnId="{E0B0E803-F825-6A4E-9186-680BEAB0905B}">
      <dgm:prSet/>
      <dgm:spPr/>
      <dgm:t>
        <a:bodyPr/>
        <a:lstStyle/>
        <a:p>
          <a:endParaRPr lang="pl-PL"/>
        </a:p>
      </dgm:t>
    </dgm:pt>
    <dgm:pt modelId="{610B77F4-228E-784E-9273-4719D06A7E96}">
      <dgm:prSet phldrT="[Tekst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pl-PL" sz="1800" b="0" i="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04894BE6-6358-974C-9BDA-FED257218EEE}" type="parTrans" cxnId="{8433925B-CE48-D948-BC14-85B7F1E7B57A}">
      <dgm:prSet/>
      <dgm:spPr/>
      <dgm:t>
        <a:bodyPr/>
        <a:lstStyle/>
        <a:p>
          <a:endParaRPr lang="pl-PL"/>
        </a:p>
      </dgm:t>
    </dgm:pt>
    <dgm:pt modelId="{E689587F-8967-734A-8C1E-E004FF33594F}" type="sibTrans" cxnId="{8433925B-CE48-D948-BC14-85B7F1E7B57A}">
      <dgm:prSet/>
      <dgm:spPr/>
      <dgm:t>
        <a:bodyPr/>
        <a:lstStyle/>
        <a:p>
          <a:endParaRPr lang="pl-PL"/>
        </a:p>
      </dgm:t>
    </dgm:pt>
    <dgm:pt modelId="{57AED7DC-D583-1946-AFC3-51B86EDB3CEC}">
      <dgm:prSet phldrT="[Tekst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pl-PL" sz="1800" b="0" i="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D5911383-1AD1-314D-90B7-740593367E62}" type="parTrans" cxnId="{B0F4BD0A-963A-0640-9EE9-EAC03663A5AE}">
      <dgm:prSet/>
      <dgm:spPr/>
      <dgm:t>
        <a:bodyPr/>
        <a:lstStyle/>
        <a:p>
          <a:endParaRPr lang="pl-PL"/>
        </a:p>
      </dgm:t>
    </dgm:pt>
    <dgm:pt modelId="{A7B9D28C-DFE3-BB4B-8ABE-A62E8FB6E359}" type="sibTrans" cxnId="{B0F4BD0A-963A-0640-9EE9-EAC03663A5AE}">
      <dgm:prSet/>
      <dgm:spPr/>
      <dgm:t>
        <a:bodyPr/>
        <a:lstStyle/>
        <a:p>
          <a:endParaRPr lang="pl-PL"/>
        </a:p>
      </dgm:t>
    </dgm:pt>
    <dgm:pt modelId="{898B9C74-A1CE-0A45-8A55-9B5DFA512DF6}" type="pres">
      <dgm:prSet presAssocID="{40E8AB1E-BD2E-CC4C-974F-5D34B0ADD1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023AC8A-B445-9C43-AD4F-367D08BD705F}" type="pres">
      <dgm:prSet presAssocID="{B436050F-3D8B-3A41-987B-59E2D5F050FE}" presName="node" presStyleLbl="node1" presStyleIdx="0" presStyleCnt="6" custLinFactNeighborX="530" custLinFactNeighborY="-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A672F5-277E-7345-AE83-F51F382E68DF}" type="pres">
      <dgm:prSet presAssocID="{7D3C2AC9-2A1B-224A-B26D-3BB750CFDE30}" presName="sibTrans" presStyleCnt="0"/>
      <dgm:spPr/>
    </dgm:pt>
    <dgm:pt modelId="{0FD654AB-F403-AC4C-9B5F-B9EEF909A610}" type="pres">
      <dgm:prSet presAssocID="{07CEEC7F-188E-2649-9614-ED2908E05B46}" presName="node" presStyleLbl="node1" presStyleIdx="1" presStyleCnt="6" custLinFactNeighborX="5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E3B1F0-301E-6247-9C82-B19400C13FEC}" type="pres">
      <dgm:prSet presAssocID="{A565AB83-FCA8-DE46-B7AB-C03B73877F28}" presName="sibTrans" presStyleCnt="0"/>
      <dgm:spPr/>
    </dgm:pt>
    <dgm:pt modelId="{EE31AB20-6C79-D946-B0CF-5F129A3DF893}" type="pres">
      <dgm:prSet presAssocID="{814797F9-A6C7-7642-9B01-8CBEAEC49C0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BE75DF-FECB-4049-BAD6-795780488580}" type="pres">
      <dgm:prSet presAssocID="{EF3AA4C0-88C3-D142-9DDA-8482B6CA0B50}" presName="sibTrans" presStyleCnt="0"/>
      <dgm:spPr/>
    </dgm:pt>
    <dgm:pt modelId="{45B3F6FD-6F35-3549-B4E4-0F8F25AC37C2}" type="pres">
      <dgm:prSet presAssocID="{344E422B-D80A-8547-96EB-C500606F8DE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2865D8-9DE0-3141-B72A-E8B5290C80F6}" type="pres">
      <dgm:prSet presAssocID="{8EF99A37-C273-3F4E-881F-3C064D682D20}" presName="sibTrans" presStyleCnt="0"/>
      <dgm:spPr/>
    </dgm:pt>
    <dgm:pt modelId="{CE5B2B14-5203-8F48-8D04-2DD004833576}" type="pres">
      <dgm:prSet presAssocID="{610B77F4-228E-784E-9273-4719D06A7E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8E0385-CF25-DF4B-88B8-64C036D1DC70}" type="pres">
      <dgm:prSet presAssocID="{E689587F-8967-734A-8C1E-E004FF33594F}" presName="sibTrans" presStyleCnt="0"/>
      <dgm:spPr/>
    </dgm:pt>
    <dgm:pt modelId="{A2A4E5AD-98C7-394E-B24F-E74A4D10D67A}" type="pres">
      <dgm:prSet presAssocID="{57AED7DC-D583-1946-AFC3-51B86EDB3CE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9D1B4C-C389-C145-B726-D372D2094264}" type="presOf" srcId="{610B77F4-228E-784E-9273-4719D06A7E96}" destId="{CE5B2B14-5203-8F48-8D04-2DD004833576}" srcOrd="0" destOrd="0" presId="urn:microsoft.com/office/officeart/2005/8/layout/default"/>
    <dgm:cxn modelId="{B0F4BD0A-963A-0640-9EE9-EAC03663A5AE}" srcId="{40E8AB1E-BD2E-CC4C-974F-5D34B0ADD128}" destId="{57AED7DC-D583-1946-AFC3-51B86EDB3CEC}" srcOrd="5" destOrd="0" parTransId="{D5911383-1AD1-314D-90B7-740593367E62}" sibTransId="{A7B9D28C-DFE3-BB4B-8ABE-A62E8FB6E359}"/>
    <dgm:cxn modelId="{EDADE0FC-6C0A-F841-BBE9-68C4F10CB024}" srcId="{40E8AB1E-BD2E-CC4C-974F-5D34B0ADD128}" destId="{814797F9-A6C7-7642-9B01-8CBEAEC49C0D}" srcOrd="2" destOrd="0" parTransId="{01F01E4C-DF9F-C446-A580-DBC0399E30E3}" sibTransId="{EF3AA4C0-88C3-D142-9DDA-8482B6CA0B50}"/>
    <dgm:cxn modelId="{616B3E96-0F1E-F24C-B8CF-84F1D7BCE359}" type="presOf" srcId="{57AED7DC-D583-1946-AFC3-51B86EDB3CEC}" destId="{A2A4E5AD-98C7-394E-B24F-E74A4D10D67A}" srcOrd="0" destOrd="0" presId="urn:microsoft.com/office/officeart/2005/8/layout/default"/>
    <dgm:cxn modelId="{8433925B-CE48-D948-BC14-85B7F1E7B57A}" srcId="{40E8AB1E-BD2E-CC4C-974F-5D34B0ADD128}" destId="{610B77F4-228E-784E-9273-4719D06A7E96}" srcOrd="4" destOrd="0" parTransId="{04894BE6-6358-974C-9BDA-FED257218EEE}" sibTransId="{E689587F-8967-734A-8C1E-E004FF33594F}"/>
    <dgm:cxn modelId="{6B925BDB-EEB0-404C-9ECE-3899EFA96E87}" type="presOf" srcId="{40E8AB1E-BD2E-CC4C-974F-5D34B0ADD128}" destId="{898B9C74-A1CE-0A45-8A55-9B5DFA512DF6}" srcOrd="0" destOrd="0" presId="urn:microsoft.com/office/officeart/2005/8/layout/default"/>
    <dgm:cxn modelId="{CE6AAC2C-A991-3D4B-B6EF-5E00355B5510}" srcId="{40E8AB1E-BD2E-CC4C-974F-5D34B0ADD128}" destId="{B436050F-3D8B-3A41-987B-59E2D5F050FE}" srcOrd="0" destOrd="0" parTransId="{548815AE-7CB6-F444-B0B2-A1890CEF239A}" sibTransId="{7D3C2AC9-2A1B-224A-B26D-3BB750CFDE30}"/>
    <dgm:cxn modelId="{53B3861E-131F-1A4B-9E18-D4A54E1AFC94}" type="presOf" srcId="{B436050F-3D8B-3A41-987B-59E2D5F050FE}" destId="{C023AC8A-B445-9C43-AD4F-367D08BD705F}" srcOrd="0" destOrd="0" presId="urn:microsoft.com/office/officeart/2005/8/layout/default"/>
    <dgm:cxn modelId="{4F2251AD-11F4-FC4C-A127-5BCE83D017DC}" srcId="{40E8AB1E-BD2E-CC4C-974F-5D34B0ADD128}" destId="{07CEEC7F-188E-2649-9614-ED2908E05B46}" srcOrd="1" destOrd="0" parTransId="{EAEF94B3-A114-B540-B7E8-C0C29808548A}" sibTransId="{A565AB83-FCA8-DE46-B7AB-C03B73877F28}"/>
    <dgm:cxn modelId="{ED7EFB53-075C-CF4A-8F71-ECBC47131514}" type="presOf" srcId="{344E422B-D80A-8547-96EB-C500606F8DEC}" destId="{45B3F6FD-6F35-3549-B4E4-0F8F25AC37C2}" srcOrd="0" destOrd="0" presId="urn:microsoft.com/office/officeart/2005/8/layout/default"/>
    <dgm:cxn modelId="{2EF40706-5581-CD48-A472-367CCEB28509}" type="presOf" srcId="{07CEEC7F-188E-2649-9614-ED2908E05B46}" destId="{0FD654AB-F403-AC4C-9B5F-B9EEF909A610}" srcOrd="0" destOrd="0" presId="urn:microsoft.com/office/officeart/2005/8/layout/default"/>
    <dgm:cxn modelId="{E0B0E803-F825-6A4E-9186-680BEAB0905B}" srcId="{40E8AB1E-BD2E-CC4C-974F-5D34B0ADD128}" destId="{344E422B-D80A-8547-96EB-C500606F8DEC}" srcOrd="3" destOrd="0" parTransId="{32AD1B82-2C20-014A-9B77-37BBD505616E}" sibTransId="{8EF99A37-C273-3F4E-881F-3C064D682D20}"/>
    <dgm:cxn modelId="{60117345-A900-C543-8FB6-DC7AFEE7BEA2}" type="presOf" srcId="{814797F9-A6C7-7642-9B01-8CBEAEC49C0D}" destId="{EE31AB20-6C79-D946-B0CF-5F129A3DF893}" srcOrd="0" destOrd="0" presId="urn:microsoft.com/office/officeart/2005/8/layout/default"/>
    <dgm:cxn modelId="{681636C3-D865-B54D-B8E2-EA17BF674665}" type="presParOf" srcId="{898B9C74-A1CE-0A45-8A55-9B5DFA512DF6}" destId="{C023AC8A-B445-9C43-AD4F-367D08BD705F}" srcOrd="0" destOrd="0" presId="urn:microsoft.com/office/officeart/2005/8/layout/default"/>
    <dgm:cxn modelId="{62DAB380-D706-A64F-A836-1B669A2C92AB}" type="presParOf" srcId="{898B9C74-A1CE-0A45-8A55-9B5DFA512DF6}" destId="{55A672F5-277E-7345-AE83-F51F382E68DF}" srcOrd="1" destOrd="0" presId="urn:microsoft.com/office/officeart/2005/8/layout/default"/>
    <dgm:cxn modelId="{2E898B91-2C7A-0841-9172-DC65B6BCDF6F}" type="presParOf" srcId="{898B9C74-A1CE-0A45-8A55-9B5DFA512DF6}" destId="{0FD654AB-F403-AC4C-9B5F-B9EEF909A610}" srcOrd="2" destOrd="0" presId="urn:microsoft.com/office/officeart/2005/8/layout/default"/>
    <dgm:cxn modelId="{60DD9742-5CD4-9548-852A-52B59C34B042}" type="presParOf" srcId="{898B9C74-A1CE-0A45-8A55-9B5DFA512DF6}" destId="{F0E3B1F0-301E-6247-9C82-B19400C13FEC}" srcOrd="3" destOrd="0" presId="urn:microsoft.com/office/officeart/2005/8/layout/default"/>
    <dgm:cxn modelId="{FE3589AF-F549-5C44-A108-C8C9044DC5CB}" type="presParOf" srcId="{898B9C74-A1CE-0A45-8A55-9B5DFA512DF6}" destId="{EE31AB20-6C79-D946-B0CF-5F129A3DF893}" srcOrd="4" destOrd="0" presId="urn:microsoft.com/office/officeart/2005/8/layout/default"/>
    <dgm:cxn modelId="{BA82A2E1-C509-4C45-A512-680B94A729F1}" type="presParOf" srcId="{898B9C74-A1CE-0A45-8A55-9B5DFA512DF6}" destId="{70BE75DF-FECB-4049-BAD6-795780488580}" srcOrd="5" destOrd="0" presId="urn:microsoft.com/office/officeart/2005/8/layout/default"/>
    <dgm:cxn modelId="{8903BB37-5587-D447-A4EB-2D35D38533F1}" type="presParOf" srcId="{898B9C74-A1CE-0A45-8A55-9B5DFA512DF6}" destId="{45B3F6FD-6F35-3549-B4E4-0F8F25AC37C2}" srcOrd="6" destOrd="0" presId="urn:microsoft.com/office/officeart/2005/8/layout/default"/>
    <dgm:cxn modelId="{0C92DA03-D982-4449-966D-3E2EA4E37159}" type="presParOf" srcId="{898B9C74-A1CE-0A45-8A55-9B5DFA512DF6}" destId="{8A2865D8-9DE0-3141-B72A-E8B5290C80F6}" srcOrd="7" destOrd="0" presId="urn:microsoft.com/office/officeart/2005/8/layout/default"/>
    <dgm:cxn modelId="{E46A8521-BB8C-8548-BD8F-587286870CA8}" type="presParOf" srcId="{898B9C74-A1CE-0A45-8A55-9B5DFA512DF6}" destId="{CE5B2B14-5203-8F48-8D04-2DD004833576}" srcOrd="8" destOrd="0" presId="urn:microsoft.com/office/officeart/2005/8/layout/default"/>
    <dgm:cxn modelId="{F7AE10EE-A992-6147-B6D5-E223333A7F36}" type="presParOf" srcId="{898B9C74-A1CE-0A45-8A55-9B5DFA512DF6}" destId="{E38E0385-CF25-DF4B-88B8-64C036D1DC70}" srcOrd="9" destOrd="0" presId="urn:microsoft.com/office/officeart/2005/8/layout/default"/>
    <dgm:cxn modelId="{E351BF9F-4F6D-8341-AB73-6129AF6469AD}" type="presParOf" srcId="{898B9C74-A1CE-0A45-8A55-9B5DFA512DF6}" destId="{A2A4E5AD-98C7-394E-B24F-E74A4D10D67A}" srcOrd="1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0309D-9468-3D46-84EB-B596264E407B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A152B15-647C-2F4F-B767-A6966272C7B8}">
      <dgm:prSet phldrT="[Tekst]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pl-PL" b="0" i="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XXXX YYYY ZZZZ</a:t>
          </a:r>
          <a:endParaRPr lang="pl-PL" b="0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26742655-842F-D04E-94B5-7B28AB3F4050}" type="parTrans" cxnId="{8783A5D7-A84F-334C-B1DE-0D596CC2BD21}">
      <dgm:prSet/>
      <dgm:spPr/>
      <dgm:t>
        <a:bodyPr/>
        <a:lstStyle/>
        <a:p>
          <a:endParaRPr lang="pl-PL"/>
        </a:p>
      </dgm:t>
    </dgm:pt>
    <dgm:pt modelId="{047C2A6C-D9E6-724E-BDFF-131B00444BE0}" type="sibTrans" cxnId="{8783A5D7-A84F-334C-B1DE-0D596CC2BD21}">
      <dgm:prSet/>
      <dgm:spPr>
        <a:ln>
          <a:solidFill>
            <a:schemeClr val="accent1"/>
          </a:solidFill>
        </a:ln>
      </dgm:spPr>
      <dgm:t>
        <a:bodyPr/>
        <a:lstStyle/>
        <a:p>
          <a:endParaRPr lang="pl-PL"/>
        </a:p>
      </dgm:t>
    </dgm:pt>
    <dgm:pt modelId="{A3757038-029F-804A-81AE-59E114A95ECE}">
      <dgm:prSet phldrT="[Tekst]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pl-PL" b="0" i="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XXXX YYYY ZZZZ</a:t>
          </a:r>
          <a:endParaRPr lang="pl-PL" b="0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7A6857F2-FE54-9944-BC90-F59FED932B2F}" type="parTrans" cxnId="{A2D254D4-92CD-F04C-A7F3-60A1842AC1E3}">
      <dgm:prSet/>
      <dgm:spPr/>
      <dgm:t>
        <a:bodyPr/>
        <a:lstStyle/>
        <a:p>
          <a:endParaRPr lang="pl-PL"/>
        </a:p>
      </dgm:t>
    </dgm:pt>
    <dgm:pt modelId="{DB525D62-0F35-7244-BDB4-F3B58982A2CC}" type="sibTrans" cxnId="{A2D254D4-92CD-F04C-A7F3-60A1842AC1E3}">
      <dgm:prSet/>
      <dgm:spPr/>
      <dgm:t>
        <a:bodyPr/>
        <a:lstStyle/>
        <a:p>
          <a:endParaRPr lang="pl-PL"/>
        </a:p>
      </dgm:t>
    </dgm:pt>
    <dgm:pt modelId="{D317C238-D26A-C745-AC96-AE9F79DC10DC}">
      <dgm:prSet phldrT="[Tekst]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pl-PL" b="0" i="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XXXX YYYY ZZZZ</a:t>
          </a:r>
          <a:endParaRPr lang="pl-PL" b="0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31BADC1D-0441-3A45-AE15-0888B62BDECF}" type="parTrans" cxnId="{AEC9163E-1251-B84A-ABE3-41B31D00CC0B}">
      <dgm:prSet/>
      <dgm:spPr/>
      <dgm:t>
        <a:bodyPr/>
        <a:lstStyle/>
        <a:p>
          <a:endParaRPr lang="pl-PL"/>
        </a:p>
      </dgm:t>
    </dgm:pt>
    <dgm:pt modelId="{221C351A-80C9-D542-8C01-CD3B293AE38F}" type="sibTrans" cxnId="{AEC9163E-1251-B84A-ABE3-41B31D00CC0B}">
      <dgm:prSet/>
      <dgm:spPr/>
      <dgm:t>
        <a:bodyPr/>
        <a:lstStyle/>
        <a:p>
          <a:endParaRPr lang="pl-PL"/>
        </a:p>
      </dgm:t>
    </dgm:pt>
    <dgm:pt modelId="{19F06F4F-0770-494A-9851-2A6AD979D7C6}">
      <dgm:prSet phldrT="[Tekst]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pl-PL" b="0" i="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XXXX YYYY ZZZZ</a:t>
          </a:r>
          <a:endParaRPr lang="pl-PL" b="0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DE8435EA-1FDF-E148-9479-DE09EE5F4A9E}" type="parTrans" cxnId="{73C2E0FE-2D9D-CF41-A2AE-14304ABBCF32}">
      <dgm:prSet/>
      <dgm:spPr/>
      <dgm:t>
        <a:bodyPr/>
        <a:lstStyle/>
        <a:p>
          <a:endParaRPr lang="pl-PL"/>
        </a:p>
      </dgm:t>
    </dgm:pt>
    <dgm:pt modelId="{F2303ED9-B109-7740-B816-5404DB6CAAA1}" type="sibTrans" cxnId="{73C2E0FE-2D9D-CF41-A2AE-14304ABBCF32}">
      <dgm:prSet/>
      <dgm:spPr/>
      <dgm:t>
        <a:bodyPr/>
        <a:lstStyle/>
        <a:p>
          <a:endParaRPr lang="pl-PL"/>
        </a:p>
      </dgm:t>
    </dgm:pt>
    <dgm:pt modelId="{E839A230-C519-0E4F-B55A-A9F67CC14095}">
      <dgm:prSet phldrT="[Tekst]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pl-PL" b="0" i="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XXXX YYYY ZZZZ</a:t>
          </a:r>
          <a:endParaRPr lang="pl-PL" b="0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0DD02642-8470-FC40-9CF0-3EE3FDC37119}" type="parTrans" cxnId="{2C18C0D2-9A92-4B41-B06E-A2FCE50271E3}">
      <dgm:prSet/>
      <dgm:spPr/>
      <dgm:t>
        <a:bodyPr/>
        <a:lstStyle/>
        <a:p>
          <a:endParaRPr lang="pl-PL"/>
        </a:p>
      </dgm:t>
    </dgm:pt>
    <dgm:pt modelId="{AFD74BC7-B089-0E47-9246-EE50C6F978CB}" type="sibTrans" cxnId="{2C18C0D2-9A92-4B41-B06E-A2FCE50271E3}">
      <dgm:prSet/>
      <dgm:spPr/>
      <dgm:t>
        <a:bodyPr/>
        <a:lstStyle/>
        <a:p>
          <a:endParaRPr lang="pl-PL"/>
        </a:p>
      </dgm:t>
    </dgm:pt>
    <dgm:pt modelId="{6A04C5A0-2AA6-204C-A144-93E3CCEC3B2C}" type="pres">
      <dgm:prSet presAssocID="{6570309D-9468-3D46-84EB-B596264E40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441C6BE9-AAC6-3A41-BEE7-138676C93071}" type="pres">
      <dgm:prSet presAssocID="{6570309D-9468-3D46-84EB-B596264E407B}" presName="Name1" presStyleCnt="0"/>
      <dgm:spPr/>
    </dgm:pt>
    <dgm:pt modelId="{C098F0D8-87A7-F345-B0CC-7DACD3E25E2B}" type="pres">
      <dgm:prSet presAssocID="{6570309D-9468-3D46-84EB-B596264E407B}" presName="cycle" presStyleCnt="0"/>
      <dgm:spPr/>
    </dgm:pt>
    <dgm:pt modelId="{23C0E3C5-6370-784B-A1F8-59EDF1F86FBD}" type="pres">
      <dgm:prSet presAssocID="{6570309D-9468-3D46-84EB-B596264E407B}" presName="srcNode" presStyleLbl="node1" presStyleIdx="0" presStyleCnt="5"/>
      <dgm:spPr/>
    </dgm:pt>
    <dgm:pt modelId="{722AF7CF-A3E4-DF4E-A5DE-D86F4F443BEC}" type="pres">
      <dgm:prSet presAssocID="{6570309D-9468-3D46-84EB-B596264E407B}" presName="conn" presStyleLbl="parChTrans1D2" presStyleIdx="0" presStyleCnt="1"/>
      <dgm:spPr/>
      <dgm:t>
        <a:bodyPr/>
        <a:lstStyle/>
        <a:p>
          <a:endParaRPr lang="pl-PL"/>
        </a:p>
      </dgm:t>
    </dgm:pt>
    <dgm:pt modelId="{B0A65888-870D-1843-87E5-35ABE1457727}" type="pres">
      <dgm:prSet presAssocID="{6570309D-9468-3D46-84EB-B596264E407B}" presName="extraNode" presStyleLbl="node1" presStyleIdx="0" presStyleCnt="5"/>
      <dgm:spPr/>
    </dgm:pt>
    <dgm:pt modelId="{28F68B2F-88F1-EB4E-AAB5-26AE9B40C881}" type="pres">
      <dgm:prSet presAssocID="{6570309D-9468-3D46-84EB-B596264E407B}" presName="dstNode" presStyleLbl="node1" presStyleIdx="0" presStyleCnt="5"/>
      <dgm:spPr/>
    </dgm:pt>
    <dgm:pt modelId="{C4074D33-F1B3-D34B-B068-BA21F24CAD1C}" type="pres">
      <dgm:prSet presAssocID="{7A152B15-647C-2F4F-B767-A6966272C7B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EBA8A5-5D34-E446-89DC-14177C4497CD}" type="pres">
      <dgm:prSet presAssocID="{7A152B15-647C-2F4F-B767-A6966272C7B8}" presName="accent_1" presStyleCnt="0"/>
      <dgm:spPr/>
    </dgm:pt>
    <dgm:pt modelId="{075F706F-5FC9-1B4D-84BC-D4E6FEF240A5}" type="pres">
      <dgm:prSet presAssocID="{7A152B15-647C-2F4F-B767-A6966272C7B8}" presName="accentRepeatNode" presStyleLbl="solidFgAcc1" presStyleIdx="0" presStyleCnt="5" custLinFactNeighborY="3009"/>
      <dgm:spPr>
        <a:solidFill>
          <a:schemeClr val="accent1"/>
        </a:solidFill>
        <a:ln w="19050">
          <a:solidFill>
            <a:schemeClr val="accent1"/>
          </a:solidFill>
        </a:ln>
      </dgm:spPr>
      <dgm:t>
        <a:bodyPr/>
        <a:lstStyle/>
        <a:p>
          <a:endParaRPr lang="pl-PL"/>
        </a:p>
      </dgm:t>
    </dgm:pt>
    <dgm:pt modelId="{AC5EA215-A0BE-F543-9970-87F248823A3C}" type="pres">
      <dgm:prSet presAssocID="{A3757038-029F-804A-81AE-59E114A95EC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56C58E-9677-E34B-86F2-B0C7642704C9}" type="pres">
      <dgm:prSet presAssocID="{A3757038-029F-804A-81AE-59E114A95ECE}" presName="accent_2" presStyleCnt="0"/>
      <dgm:spPr/>
    </dgm:pt>
    <dgm:pt modelId="{1A6F2365-4D33-CF4E-AA45-BC1DF3F98A15}" type="pres">
      <dgm:prSet presAssocID="{A3757038-029F-804A-81AE-59E114A95ECE}" presName="accentRepeatNode" presStyleLbl="solidFgAcc1" presStyleIdx="1" presStyleCnt="5" custLinFactNeighborY="3009"/>
      <dgm:spPr>
        <a:solidFill>
          <a:schemeClr val="accent1"/>
        </a:solidFill>
        <a:ln w="19050">
          <a:solidFill>
            <a:schemeClr val="accent1"/>
          </a:solidFill>
        </a:ln>
      </dgm:spPr>
      <dgm:t>
        <a:bodyPr/>
        <a:lstStyle/>
        <a:p>
          <a:endParaRPr lang="pl-PL"/>
        </a:p>
      </dgm:t>
    </dgm:pt>
    <dgm:pt modelId="{A38F4BE2-3D75-9F43-99F9-C480C2331DF8}" type="pres">
      <dgm:prSet presAssocID="{D317C238-D26A-C745-AC96-AE9F79DC10D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84C37F-D007-384F-9018-DD4EAE64C176}" type="pres">
      <dgm:prSet presAssocID="{D317C238-D26A-C745-AC96-AE9F79DC10DC}" presName="accent_3" presStyleCnt="0"/>
      <dgm:spPr/>
    </dgm:pt>
    <dgm:pt modelId="{D9B003BE-60E0-9248-9AA5-2B5EC3220A88}" type="pres">
      <dgm:prSet presAssocID="{D317C238-D26A-C745-AC96-AE9F79DC10DC}" presName="accentRepeatNode" presStyleLbl="solidFgAcc1" presStyleIdx="2" presStyleCnt="5" custLinFactNeighborY="3009"/>
      <dgm:spPr>
        <a:solidFill>
          <a:schemeClr val="accent1"/>
        </a:solidFill>
        <a:ln w="19050">
          <a:solidFill>
            <a:schemeClr val="accent1"/>
          </a:solidFill>
        </a:ln>
      </dgm:spPr>
      <dgm:t>
        <a:bodyPr/>
        <a:lstStyle/>
        <a:p>
          <a:endParaRPr lang="pl-PL"/>
        </a:p>
      </dgm:t>
    </dgm:pt>
    <dgm:pt modelId="{87F07220-9792-A449-BCD3-8E580ADE913A}" type="pres">
      <dgm:prSet presAssocID="{19F06F4F-0770-494A-9851-2A6AD979D7C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2060FD-5E87-B345-82ED-E1753002AE76}" type="pres">
      <dgm:prSet presAssocID="{19F06F4F-0770-494A-9851-2A6AD979D7C6}" presName="accent_4" presStyleCnt="0"/>
      <dgm:spPr/>
    </dgm:pt>
    <dgm:pt modelId="{0210B4CE-875D-084D-892B-84B4B59BA1BD}" type="pres">
      <dgm:prSet presAssocID="{19F06F4F-0770-494A-9851-2A6AD979D7C6}" presName="accentRepeatNode" presStyleLbl="solidFgAcc1" presStyleIdx="3" presStyleCnt="5" custLinFactNeighborY="3009"/>
      <dgm:spPr>
        <a:solidFill>
          <a:schemeClr val="accent1"/>
        </a:solidFill>
        <a:ln w="19050">
          <a:solidFill>
            <a:schemeClr val="accent1"/>
          </a:solidFill>
        </a:ln>
      </dgm:spPr>
      <dgm:t>
        <a:bodyPr/>
        <a:lstStyle/>
        <a:p>
          <a:endParaRPr lang="pl-PL"/>
        </a:p>
      </dgm:t>
    </dgm:pt>
    <dgm:pt modelId="{6D825CF3-8B00-7C44-9389-9D545C43DA4E}" type="pres">
      <dgm:prSet presAssocID="{E839A230-C519-0E4F-B55A-A9F67CC1409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B543E8-7503-734B-9C18-2C75F9EFD492}" type="pres">
      <dgm:prSet presAssocID="{E839A230-C519-0E4F-B55A-A9F67CC14095}" presName="accent_5" presStyleCnt="0"/>
      <dgm:spPr/>
    </dgm:pt>
    <dgm:pt modelId="{01D4922F-3EAA-3942-987F-6433A484C39F}" type="pres">
      <dgm:prSet presAssocID="{E839A230-C519-0E4F-B55A-A9F67CC14095}" presName="accentRepeatNode" presStyleLbl="solidFgAcc1" presStyleIdx="4" presStyleCnt="5"/>
      <dgm:spPr>
        <a:solidFill>
          <a:schemeClr val="accent1"/>
        </a:solidFill>
        <a:ln w="19050">
          <a:solidFill>
            <a:schemeClr val="accent1"/>
          </a:solidFill>
        </a:ln>
      </dgm:spPr>
      <dgm:t>
        <a:bodyPr/>
        <a:lstStyle/>
        <a:p>
          <a:endParaRPr lang="pl-PL"/>
        </a:p>
      </dgm:t>
    </dgm:pt>
  </dgm:ptLst>
  <dgm:cxnLst>
    <dgm:cxn modelId="{2C18C0D2-9A92-4B41-B06E-A2FCE50271E3}" srcId="{6570309D-9468-3D46-84EB-B596264E407B}" destId="{E839A230-C519-0E4F-B55A-A9F67CC14095}" srcOrd="4" destOrd="0" parTransId="{0DD02642-8470-FC40-9CF0-3EE3FDC37119}" sibTransId="{AFD74BC7-B089-0E47-9246-EE50C6F978CB}"/>
    <dgm:cxn modelId="{C2BC07D7-3AF5-E443-8680-9E9607A2E67E}" type="presOf" srcId="{19F06F4F-0770-494A-9851-2A6AD979D7C6}" destId="{87F07220-9792-A449-BCD3-8E580ADE913A}" srcOrd="0" destOrd="0" presId="urn:microsoft.com/office/officeart/2008/layout/VerticalCurvedList"/>
    <dgm:cxn modelId="{57EACEB0-A108-7D4B-8140-5E713254BAD9}" type="presOf" srcId="{D317C238-D26A-C745-AC96-AE9F79DC10DC}" destId="{A38F4BE2-3D75-9F43-99F9-C480C2331DF8}" srcOrd="0" destOrd="0" presId="urn:microsoft.com/office/officeart/2008/layout/VerticalCurvedList"/>
    <dgm:cxn modelId="{73C2E0FE-2D9D-CF41-A2AE-14304ABBCF32}" srcId="{6570309D-9468-3D46-84EB-B596264E407B}" destId="{19F06F4F-0770-494A-9851-2A6AD979D7C6}" srcOrd="3" destOrd="0" parTransId="{DE8435EA-1FDF-E148-9479-DE09EE5F4A9E}" sibTransId="{F2303ED9-B109-7740-B816-5404DB6CAAA1}"/>
    <dgm:cxn modelId="{B8C9778C-6C22-974C-A6F4-8B828497AB88}" type="presOf" srcId="{047C2A6C-D9E6-724E-BDFF-131B00444BE0}" destId="{722AF7CF-A3E4-DF4E-A5DE-D86F4F443BEC}" srcOrd="0" destOrd="0" presId="urn:microsoft.com/office/officeart/2008/layout/VerticalCurvedList"/>
    <dgm:cxn modelId="{8783A5D7-A84F-334C-B1DE-0D596CC2BD21}" srcId="{6570309D-9468-3D46-84EB-B596264E407B}" destId="{7A152B15-647C-2F4F-B767-A6966272C7B8}" srcOrd="0" destOrd="0" parTransId="{26742655-842F-D04E-94B5-7B28AB3F4050}" sibTransId="{047C2A6C-D9E6-724E-BDFF-131B00444BE0}"/>
    <dgm:cxn modelId="{A2D254D4-92CD-F04C-A7F3-60A1842AC1E3}" srcId="{6570309D-9468-3D46-84EB-B596264E407B}" destId="{A3757038-029F-804A-81AE-59E114A95ECE}" srcOrd="1" destOrd="0" parTransId="{7A6857F2-FE54-9944-BC90-F59FED932B2F}" sibTransId="{DB525D62-0F35-7244-BDB4-F3B58982A2CC}"/>
    <dgm:cxn modelId="{D0AF172A-2BAA-1A40-A373-709C896AFF19}" type="presOf" srcId="{6570309D-9468-3D46-84EB-B596264E407B}" destId="{6A04C5A0-2AA6-204C-A144-93E3CCEC3B2C}" srcOrd="0" destOrd="0" presId="urn:microsoft.com/office/officeart/2008/layout/VerticalCurvedList"/>
    <dgm:cxn modelId="{AA37BDCF-8D68-7148-AB93-DFD7D9298CDD}" type="presOf" srcId="{A3757038-029F-804A-81AE-59E114A95ECE}" destId="{AC5EA215-A0BE-F543-9970-87F248823A3C}" srcOrd="0" destOrd="0" presId="urn:microsoft.com/office/officeart/2008/layout/VerticalCurvedList"/>
    <dgm:cxn modelId="{AEC9163E-1251-B84A-ABE3-41B31D00CC0B}" srcId="{6570309D-9468-3D46-84EB-B596264E407B}" destId="{D317C238-D26A-C745-AC96-AE9F79DC10DC}" srcOrd="2" destOrd="0" parTransId="{31BADC1D-0441-3A45-AE15-0888B62BDECF}" sibTransId="{221C351A-80C9-D542-8C01-CD3B293AE38F}"/>
    <dgm:cxn modelId="{1845DB2A-EDD6-0C42-80BE-D1DEABA1AEAB}" type="presOf" srcId="{7A152B15-647C-2F4F-B767-A6966272C7B8}" destId="{C4074D33-F1B3-D34B-B068-BA21F24CAD1C}" srcOrd="0" destOrd="0" presId="urn:microsoft.com/office/officeart/2008/layout/VerticalCurvedList"/>
    <dgm:cxn modelId="{E48CE09D-C676-5246-B7E9-4B3EC3893DFC}" type="presOf" srcId="{E839A230-C519-0E4F-B55A-A9F67CC14095}" destId="{6D825CF3-8B00-7C44-9389-9D545C43DA4E}" srcOrd="0" destOrd="0" presId="urn:microsoft.com/office/officeart/2008/layout/VerticalCurvedList"/>
    <dgm:cxn modelId="{28C008C7-3D90-FF49-965D-A84D87AFE0A6}" type="presParOf" srcId="{6A04C5A0-2AA6-204C-A144-93E3CCEC3B2C}" destId="{441C6BE9-AAC6-3A41-BEE7-138676C93071}" srcOrd="0" destOrd="0" presId="urn:microsoft.com/office/officeart/2008/layout/VerticalCurvedList"/>
    <dgm:cxn modelId="{2313A5AA-3FDC-934D-A932-EEE7D790C155}" type="presParOf" srcId="{441C6BE9-AAC6-3A41-BEE7-138676C93071}" destId="{C098F0D8-87A7-F345-B0CC-7DACD3E25E2B}" srcOrd="0" destOrd="0" presId="urn:microsoft.com/office/officeart/2008/layout/VerticalCurvedList"/>
    <dgm:cxn modelId="{30BD53F4-3FAC-5E47-9087-C4F5296F4C88}" type="presParOf" srcId="{C098F0D8-87A7-F345-B0CC-7DACD3E25E2B}" destId="{23C0E3C5-6370-784B-A1F8-59EDF1F86FBD}" srcOrd="0" destOrd="0" presId="urn:microsoft.com/office/officeart/2008/layout/VerticalCurvedList"/>
    <dgm:cxn modelId="{2446EDCA-9F8D-E345-B32D-B0931550E6AF}" type="presParOf" srcId="{C098F0D8-87A7-F345-B0CC-7DACD3E25E2B}" destId="{722AF7CF-A3E4-DF4E-A5DE-D86F4F443BEC}" srcOrd="1" destOrd="0" presId="urn:microsoft.com/office/officeart/2008/layout/VerticalCurvedList"/>
    <dgm:cxn modelId="{B3325B0A-DA48-6C48-B270-EA32C6DD9FBD}" type="presParOf" srcId="{C098F0D8-87A7-F345-B0CC-7DACD3E25E2B}" destId="{B0A65888-870D-1843-87E5-35ABE1457727}" srcOrd="2" destOrd="0" presId="urn:microsoft.com/office/officeart/2008/layout/VerticalCurvedList"/>
    <dgm:cxn modelId="{34D77ADE-B89F-A44E-B512-1B704428946C}" type="presParOf" srcId="{C098F0D8-87A7-F345-B0CC-7DACD3E25E2B}" destId="{28F68B2F-88F1-EB4E-AAB5-26AE9B40C881}" srcOrd="3" destOrd="0" presId="urn:microsoft.com/office/officeart/2008/layout/VerticalCurvedList"/>
    <dgm:cxn modelId="{F8CA579B-65B1-864C-97C0-48EDD7C7E140}" type="presParOf" srcId="{441C6BE9-AAC6-3A41-BEE7-138676C93071}" destId="{C4074D33-F1B3-D34B-B068-BA21F24CAD1C}" srcOrd="1" destOrd="0" presId="urn:microsoft.com/office/officeart/2008/layout/VerticalCurvedList"/>
    <dgm:cxn modelId="{4DD7A73C-4AD6-1143-8454-AED8E868534F}" type="presParOf" srcId="{441C6BE9-AAC6-3A41-BEE7-138676C93071}" destId="{24EBA8A5-5D34-E446-89DC-14177C4497CD}" srcOrd="2" destOrd="0" presId="urn:microsoft.com/office/officeart/2008/layout/VerticalCurvedList"/>
    <dgm:cxn modelId="{08A8D304-197A-9940-8858-DA72DFB99731}" type="presParOf" srcId="{24EBA8A5-5D34-E446-89DC-14177C4497CD}" destId="{075F706F-5FC9-1B4D-84BC-D4E6FEF240A5}" srcOrd="0" destOrd="0" presId="urn:microsoft.com/office/officeart/2008/layout/VerticalCurvedList"/>
    <dgm:cxn modelId="{94B1ECC0-E8A4-1546-982B-F8397FBCB1DE}" type="presParOf" srcId="{441C6BE9-AAC6-3A41-BEE7-138676C93071}" destId="{AC5EA215-A0BE-F543-9970-87F248823A3C}" srcOrd="3" destOrd="0" presId="urn:microsoft.com/office/officeart/2008/layout/VerticalCurvedList"/>
    <dgm:cxn modelId="{DCA1AF6E-3CC9-DB41-B865-92DEAD548405}" type="presParOf" srcId="{441C6BE9-AAC6-3A41-BEE7-138676C93071}" destId="{9956C58E-9677-E34B-86F2-B0C7642704C9}" srcOrd="4" destOrd="0" presId="urn:microsoft.com/office/officeart/2008/layout/VerticalCurvedList"/>
    <dgm:cxn modelId="{E28CB879-7A4F-444F-8193-1FD5D9F7DD52}" type="presParOf" srcId="{9956C58E-9677-E34B-86F2-B0C7642704C9}" destId="{1A6F2365-4D33-CF4E-AA45-BC1DF3F98A15}" srcOrd="0" destOrd="0" presId="urn:microsoft.com/office/officeart/2008/layout/VerticalCurvedList"/>
    <dgm:cxn modelId="{A38F8474-E32D-4044-AF85-3EDBF1188644}" type="presParOf" srcId="{441C6BE9-AAC6-3A41-BEE7-138676C93071}" destId="{A38F4BE2-3D75-9F43-99F9-C480C2331DF8}" srcOrd="5" destOrd="0" presId="urn:microsoft.com/office/officeart/2008/layout/VerticalCurvedList"/>
    <dgm:cxn modelId="{BCCF3D53-A783-5E4E-8501-2FDAF7B4D45C}" type="presParOf" srcId="{441C6BE9-AAC6-3A41-BEE7-138676C93071}" destId="{C684C37F-D007-384F-9018-DD4EAE64C176}" srcOrd="6" destOrd="0" presId="urn:microsoft.com/office/officeart/2008/layout/VerticalCurvedList"/>
    <dgm:cxn modelId="{623F12F1-44BC-A148-B017-E6FF1FCF30E9}" type="presParOf" srcId="{C684C37F-D007-384F-9018-DD4EAE64C176}" destId="{D9B003BE-60E0-9248-9AA5-2B5EC3220A88}" srcOrd="0" destOrd="0" presId="urn:microsoft.com/office/officeart/2008/layout/VerticalCurvedList"/>
    <dgm:cxn modelId="{91F3374D-A869-3C45-8C43-93A43BD9D6C1}" type="presParOf" srcId="{441C6BE9-AAC6-3A41-BEE7-138676C93071}" destId="{87F07220-9792-A449-BCD3-8E580ADE913A}" srcOrd="7" destOrd="0" presId="urn:microsoft.com/office/officeart/2008/layout/VerticalCurvedList"/>
    <dgm:cxn modelId="{B15943A4-EB9D-F94E-A92D-B2B41EFC913D}" type="presParOf" srcId="{441C6BE9-AAC6-3A41-BEE7-138676C93071}" destId="{652060FD-5E87-B345-82ED-E1753002AE76}" srcOrd="8" destOrd="0" presId="urn:microsoft.com/office/officeart/2008/layout/VerticalCurvedList"/>
    <dgm:cxn modelId="{53BF78BB-40AA-F34B-B547-904B29F75FAA}" type="presParOf" srcId="{652060FD-5E87-B345-82ED-E1753002AE76}" destId="{0210B4CE-875D-084D-892B-84B4B59BA1BD}" srcOrd="0" destOrd="0" presId="urn:microsoft.com/office/officeart/2008/layout/VerticalCurvedList"/>
    <dgm:cxn modelId="{878A4448-727F-4546-A34B-C9FDDECE05DD}" type="presParOf" srcId="{441C6BE9-AAC6-3A41-BEE7-138676C93071}" destId="{6D825CF3-8B00-7C44-9389-9D545C43DA4E}" srcOrd="9" destOrd="0" presId="urn:microsoft.com/office/officeart/2008/layout/VerticalCurvedList"/>
    <dgm:cxn modelId="{2579D481-062D-C741-BFF3-41521D92927D}" type="presParOf" srcId="{441C6BE9-AAC6-3A41-BEE7-138676C93071}" destId="{78B543E8-7503-734B-9C18-2C75F9EFD492}" srcOrd="10" destOrd="0" presId="urn:microsoft.com/office/officeart/2008/layout/VerticalCurvedList"/>
    <dgm:cxn modelId="{604A883A-EDCC-424D-873B-9F4B14273117}" type="presParOf" srcId="{78B543E8-7503-734B-9C18-2C75F9EFD492}" destId="{01D4922F-3EAA-3942-987F-6433A484C3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AC8A-B445-9C43-AD4F-367D08BD705F}">
      <dsp:nvSpPr>
        <dsp:cNvPr id="0" name=""/>
        <dsp:cNvSpPr/>
      </dsp:nvSpPr>
      <dsp:spPr>
        <a:xfrm>
          <a:off x="376966" y="6"/>
          <a:ext cx="3054316" cy="1832589"/>
        </a:xfrm>
        <a:prstGeom prst="rect">
          <a:avLst/>
        </a:prstGeom>
        <a:noFill/>
        <a:ln w="28575"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376966" y="6"/>
        <a:ext cx="3054316" cy="1832589"/>
      </dsp:txXfrm>
    </dsp:sp>
    <dsp:sp modelId="{0FD654AB-F403-AC4C-9B5F-B9EEF909A610}">
      <dsp:nvSpPr>
        <dsp:cNvPr id="0" name=""/>
        <dsp:cNvSpPr/>
      </dsp:nvSpPr>
      <dsp:spPr>
        <a:xfrm>
          <a:off x="3736714" y="1289"/>
          <a:ext cx="3054316" cy="1832589"/>
        </a:xfrm>
        <a:prstGeom prst="rect">
          <a:avLst/>
        </a:prstGeom>
        <a:noFill/>
        <a:ln w="28575"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3736714" y="1289"/>
        <a:ext cx="3054316" cy="1832589"/>
      </dsp:txXfrm>
    </dsp:sp>
    <dsp:sp modelId="{EE31AB20-6C79-D946-B0CF-5F129A3DF893}">
      <dsp:nvSpPr>
        <dsp:cNvPr id="0" name=""/>
        <dsp:cNvSpPr/>
      </dsp:nvSpPr>
      <dsp:spPr>
        <a:xfrm>
          <a:off x="7080274" y="1289"/>
          <a:ext cx="3054316" cy="1832589"/>
        </a:xfrm>
        <a:prstGeom prst="rect">
          <a:avLst/>
        </a:prstGeom>
        <a:noFill/>
        <a:ln w="28575"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7080274" y="1289"/>
        <a:ext cx="3054316" cy="1832589"/>
      </dsp:txXfrm>
    </dsp:sp>
    <dsp:sp modelId="{45B3F6FD-6F35-3549-B4E4-0F8F25AC37C2}">
      <dsp:nvSpPr>
        <dsp:cNvPr id="0" name=""/>
        <dsp:cNvSpPr/>
      </dsp:nvSpPr>
      <dsp:spPr>
        <a:xfrm>
          <a:off x="360778" y="2139310"/>
          <a:ext cx="3054316" cy="1832589"/>
        </a:xfrm>
        <a:prstGeom prst="rect">
          <a:avLst/>
        </a:prstGeom>
        <a:noFill/>
        <a:ln w="28575"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360778" y="2139310"/>
        <a:ext cx="3054316" cy="1832589"/>
      </dsp:txXfrm>
    </dsp:sp>
    <dsp:sp modelId="{CE5B2B14-5203-8F48-8D04-2DD004833576}">
      <dsp:nvSpPr>
        <dsp:cNvPr id="0" name=""/>
        <dsp:cNvSpPr/>
      </dsp:nvSpPr>
      <dsp:spPr>
        <a:xfrm>
          <a:off x="3720526" y="2139310"/>
          <a:ext cx="3054316" cy="1832589"/>
        </a:xfrm>
        <a:prstGeom prst="rect">
          <a:avLst/>
        </a:prstGeom>
        <a:noFill/>
        <a:ln w="28575"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3720526" y="2139310"/>
        <a:ext cx="3054316" cy="1832589"/>
      </dsp:txXfrm>
    </dsp:sp>
    <dsp:sp modelId="{A2A4E5AD-98C7-394E-B24F-E74A4D10D67A}">
      <dsp:nvSpPr>
        <dsp:cNvPr id="0" name=""/>
        <dsp:cNvSpPr/>
      </dsp:nvSpPr>
      <dsp:spPr>
        <a:xfrm>
          <a:off x="7080274" y="2139310"/>
          <a:ext cx="3054316" cy="1832589"/>
        </a:xfrm>
        <a:prstGeom prst="rect">
          <a:avLst/>
        </a:prstGeom>
        <a:noFill/>
        <a:ln w="28575"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 YYYY ZZZ</a:t>
          </a:r>
          <a:endParaRPr lang="pl-PL" sz="1800" b="0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7080274" y="2139310"/>
        <a:ext cx="3054316" cy="1832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AF7CF-A3E4-DF4E-A5DE-D86F4F443BEC}">
      <dsp:nvSpPr>
        <dsp:cNvPr id="0" name=""/>
        <dsp:cNvSpPr/>
      </dsp:nvSpPr>
      <dsp:spPr>
        <a:xfrm>
          <a:off x="-5836728" y="-893284"/>
          <a:ext cx="6948689" cy="6948689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74D33-F1B3-D34B-B068-BA21F24CAD1C}">
      <dsp:nvSpPr>
        <dsp:cNvPr id="0" name=""/>
        <dsp:cNvSpPr/>
      </dsp:nvSpPr>
      <dsp:spPr>
        <a:xfrm>
          <a:off x="486011" y="322529"/>
          <a:ext cx="7184637" cy="645471"/>
        </a:xfrm>
        <a:prstGeom prst="rect">
          <a:avLst/>
        </a:prstGeom>
        <a:noFill/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4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0" i="0" kern="120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XXXX YYYY ZZZZ</a:t>
          </a:r>
          <a:endParaRPr lang="pl-PL" sz="3400" b="0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486011" y="322529"/>
        <a:ext cx="7184637" cy="645471"/>
      </dsp:txXfrm>
    </dsp:sp>
    <dsp:sp modelId="{075F706F-5FC9-1B4D-84BC-D4E6FEF240A5}">
      <dsp:nvSpPr>
        <dsp:cNvPr id="0" name=""/>
        <dsp:cNvSpPr/>
      </dsp:nvSpPr>
      <dsp:spPr>
        <a:xfrm>
          <a:off x="82591" y="266123"/>
          <a:ext cx="806839" cy="806839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EA215-A0BE-F543-9970-87F248823A3C}">
      <dsp:nvSpPr>
        <dsp:cNvPr id="0" name=""/>
        <dsp:cNvSpPr/>
      </dsp:nvSpPr>
      <dsp:spPr>
        <a:xfrm>
          <a:off x="948537" y="1290426"/>
          <a:ext cx="6722111" cy="645471"/>
        </a:xfrm>
        <a:prstGeom prst="rect">
          <a:avLst/>
        </a:prstGeom>
        <a:noFill/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4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0" i="0" kern="120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XXXX YYYY ZZZZ</a:t>
          </a:r>
          <a:endParaRPr lang="pl-PL" sz="3400" b="0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948537" y="1290426"/>
        <a:ext cx="6722111" cy="645471"/>
      </dsp:txXfrm>
    </dsp:sp>
    <dsp:sp modelId="{1A6F2365-4D33-CF4E-AA45-BC1DF3F98A15}">
      <dsp:nvSpPr>
        <dsp:cNvPr id="0" name=""/>
        <dsp:cNvSpPr/>
      </dsp:nvSpPr>
      <dsp:spPr>
        <a:xfrm>
          <a:off x="545117" y="1234020"/>
          <a:ext cx="806839" cy="806839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F4BE2-3D75-9F43-99F9-C480C2331DF8}">
      <dsp:nvSpPr>
        <dsp:cNvPr id="0" name=""/>
        <dsp:cNvSpPr/>
      </dsp:nvSpPr>
      <dsp:spPr>
        <a:xfrm>
          <a:off x="1090495" y="2258324"/>
          <a:ext cx="6580153" cy="645471"/>
        </a:xfrm>
        <a:prstGeom prst="rect">
          <a:avLst/>
        </a:prstGeom>
        <a:noFill/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4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0" i="0" kern="120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XXXX YYYY ZZZZ</a:t>
          </a:r>
          <a:endParaRPr lang="pl-PL" sz="3400" b="0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1090495" y="2258324"/>
        <a:ext cx="6580153" cy="645471"/>
      </dsp:txXfrm>
    </dsp:sp>
    <dsp:sp modelId="{D9B003BE-60E0-9248-9AA5-2B5EC3220A88}">
      <dsp:nvSpPr>
        <dsp:cNvPr id="0" name=""/>
        <dsp:cNvSpPr/>
      </dsp:nvSpPr>
      <dsp:spPr>
        <a:xfrm>
          <a:off x="687075" y="2201918"/>
          <a:ext cx="806839" cy="806839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07220-9792-A449-BCD3-8E580ADE913A}">
      <dsp:nvSpPr>
        <dsp:cNvPr id="0" name=""/>
        <dsp:cNvSpPr/>
      </dsp:nvSpPr>
      <dsp:spPr>
        <a:xfrm>
          <a:off x="948537" y="3226221"/>
          <a:ext cx="6722111" cy="645471"/>
        </a:xfrm>
        <a:prstGeom prst="rect">
          <a:avLst/>
        </a:prstGeom>
        <a:noFill/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4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0" i="0" kern="120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XXXX YYYY ZZZZ</a:t>
          </a:r>
          <a:endParaRPr lang="pl-PL" sz="3400" b="0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948537" y="3226221"/>
        <a:ext cx="6722111" cy="645471"/>
      </dsp:txXfrm>
    </dsp:sp>
    <dsp:sp modelId="{0210B4CE-875D-084D-892B-84B4B59BA1BD}">
      <dsp:nvSpPr>
        <dsp:cNvPr id="0" name=""/>
        <dsp:cNvSpPr/>
      </dsp:nvSpPr>
      <dsp:spPr>
        <a:xfrm>
          <a:off x="545117" y="3169815"/>
          <a:ext cx="806839" cy="806839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25CF3-8B00-7C44-9389-9D545C43DA4E}">
      <dsp:nvSpPr>
        <dsp:cNvPr id="0" name=""/>
        <dsp:cNvSpPr/>
      </dsp:nvSpPr>
      <dsp:spPr>
        <a:xfrm>
          <a:off x="486011" y="4194119"/>
          <a:ext cx="7184637" cy="645471"/>
        </a:xfrm>
        <a:prstGeom prst="rect">
          <a:avLst/>
        </a:prstGeom>
        <a:noFill/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4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0" i="0" kern="1200" dirty="0" smtClean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XXXX YYYY ZZZZ</a:t>
          </a:r>
          <a:endParaRPr lang="pl-PL" sz="3400" b="0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486011" y="4194119"/>
        <a:ext cx="7184637" cy="645471"/>
      </dsp:txXfrm>
    </dsp:sp>
    <dsp:sp modelId="{01D4922F-3EAA-3942-987F-6433A484C39F}">
      <dsp:nvSpPr>
        <dsp:cNvPr id="0" name=""/>
        <dsp:cNvSpPr/>
      </dsp:nvSpPr>
      <dsp:spPr>
        <a:xfrm>
          <a:off x="82591" y="4113435"/>
          <a:ext cx="806839" cy="806839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833A-F97A-4342-85D4-27030B3D134F}" type="datetimeFigureOut">
              <a:rPr lang="pl-PL" smtClean="0"/>
              <a:t>23.05.2017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F1386-FCCA-3B4B-AA9B-BD8D960738D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2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10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44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66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98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08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14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439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53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975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3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063-69EB-C644-8AB1-E5803C20EBE3}" type="datetime1">
              <a:rPr lang="pl-PL" smtClean="0"/>
              <a:t>23.05.2017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75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91AA-904B-014A-B53D-48D760046CF3}" type="datetime1">
              <a:rPr lang="pl-PL" smtClean="0"/>
              <a:t>23.05.2017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16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475C-013D-324C-B76E-2FAE353993EB}" type="datetime1">
              <a:rPr lang="pl-PL" smtClean="0"/>
              <a:t>23.05.2017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12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E185-5223-A043-AFB5-0E6296B0D09D}" type="datetime1">
              <a:rPr lang="pl-PL" smtClean="0"/>
              <a:t>23.05.2017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6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E6D5-64EB-F140-8022-7FE4C8839EC4}" type="datetime1">
              <a:rPr lang="pl-PL" smtClean="0"/>
              <a:t>23.05.2017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43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B9E-4599-AE42-B167-0D576E9413BB}" type="datetime1">
              <a:rPr lang="pl-PL" smtClean="0"/>
              <a:t>23.05.2017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7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18D-7D6E-7640-A0D2-A3244D9470F1}" type="datetime1">
              <a:rPr lang="pl-PL" smtClean="0"/>
              <a:t>23.05.2017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46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541C-0379-E841-92A8-520A81A3BF19}" type="datetime1">
              <a:rPr lang="pl-PL" smtClean="0"/>
              <a:t>23.05.2017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72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4A31-4D44-934A-B8D3-1ACF96370747}" type="datetime1">
              <a:rPr lang="pl-PL" smtClean="0"/>
              <a:t>23.05.2017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01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9067-29AD-9443-B9ED-60DF7C7F8354}" type="datetime1">
              <a:rPr lang="pl-PL" smtClean="0"/>
              <a:t>23.05.2017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31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EE6-23CF-C946-AFCC-3993BEF3AF63}" type="datetime1">
              <a:rPr lang="pl-PL" smtClean="0"/>
              <a:t>23.05.2017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5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5B82-AE3D-E340-B351-73296EB7519D}" type="datetime1">
              <a:rPr lang="pl-PL" smtClean="0"/>
              <a:t>23.05.2017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E31D-8307-A84B-9D2D-2944E6584EB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61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500723" y="3039762"/>
            <a:ext cx="7194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dagio_Slab" charset="0"/>
                <a:ea typeface="Adagio_Slab" charset="0"/>
                <a:cs typeface="Adagio_Slab" charset="0"/>
              </a:rPr>
              <a:t>Tytuł prezentacji, może być długi</a:t>
            </a:r>
          </a:p>
          <a:p>
            <a:r>
              <a:rPr lang="pl-PL" sz="3600" dirty="0">
                <a:solidFill>
                  <a:schemeClr val="bg1"/>
                </a:solidFill>
                <a:latin typeface="Adagio_Slab" charset="0"/>
                <a:ea typeface="Adagio_Slab" charset="0"/>
                <a:cs typeface="Adagio_Slab" charset="0"/>
              </a:rPr>
              <a:t>i</a:t>
            </a:r>
            <a:r>
              <a:rPr lang="pl-PL" sz="3600" dirty="0" smtClean="0">
                <a:solidFill>
                  <a:schemeClr val="bg1"/>
                </a:solidFill>
                <a:latin typeface="Adagio_Slab" charset="0"/>
                <a:ea typeface="Adagio_Slab" charset="0"/>
                <a:cs typeface="Adagio_Slab" charset="0"/>
              </a:rPr>
              <a:t> składać się do kilku linijek</a:t>
            </a:r>
            <a:endParaRPr lang="pl-PL" sz="3600" dirty="0">
              <a:solidFill>
                <a:schemeClr val="bg1"/>
              </a:solidFill>
              <a:latin typeface="Adagio_Slab" charset="0"/>
              <a:ea typeface="Adagio_Slab" charset="0"/>
              <a:cs typeface="Adagio_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10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pic>
        <p:nvPicPr>
          <p:cNvPr id="6" name="Obraz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46172"/>
            <a:ext cx="12192000" cy="561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Tekstowe 7"/>
          <p:cNvSpPr txBox="1"/>
          <p:nvPr/>
        </p:nvSpPr>
        <p:spPr>
          <a:xfrm>
            <a:off x="404600" y="298053"/>
            <a:ext cx="916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Przykład </a:t>
            </a:r>
            <a:r>
              <a:rPr lang="pl-PL" sz="3200" smtClean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prezentacji dużej fotografii + tytuł</a:t>
            </a:r>
            <a:endParaRPr lang="pl-PL" sz="3200" dirty="0">
              <a:solidFill>
                <a:srgbClr val="3C3C4C"/>
              </a:solidFill>
              <a:latin typeface="Adagio_Slab Medium" charset="0"/>
              <a:ea typeface="Adagio_Slab Medium" charset="0"/>
              <a:cs typeface="Adagio_Slab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11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291313" y="298053"/>
            <a:ext cx="4685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Tytuł slajdu, może składać się do 2 linijek</a:t>
            </a:r>
            <a:endParaRPr lang="pl-PL" sz="3200" dirty="0">
              <a:solidFill>
                <a:srgbClr val="3C3C4C"/>
              </a:solidFill>
              <a:latin typeface="Adagio_Slab Medium" charset="0"/>
              <a:ea typeface="Adagio_Slab Medium" charset="0"/>
              <a:cs typeface="Adagio_Slab Medium" charset="0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267037" y="1739794"/>
            <a:ext cx="48228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Przykład slajdu z tytułem, opisem i zdjęciem.</a:t>
            </a:r>
          </a:p>
          <a:p>
            <a:pPr algn="just">
              <a:lnSpc>
                <a:spcPct val="150000"/>
              </a:lnSpc>
            </a:pP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…</a:t>
            </a:r>
            <a:endParaRPr lang="is-IS" sz="16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endParaRPr>
          </a:p>
        </p:txBody>
      </p:sp>
      <p:pic>
        <p:nvPicPr>
          <p:cNvPr id="9" name="Obraz 8" descr="DSC_311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1664" y="0"/>
            <a:ext cx="6770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500723" y="3039762"/>
            <a:ext cx="4870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dagio_Slab" charset="0"/>
                <a:ea typeface="Adagio_Slab" charset="0"/>
                <a:cs typeface="Adagio_Slab" charset="0"/>
              </a:rPr>
              <a:t>Dziękujemy za uwagę</a:t>
            </a:r>
            <a:endParaRPr lang="pl-PL" sz="3600" dirty="0">
              <a:solidFill>
                <a:schemeClr val="bg1"/>
              </a:solidFill>
              <a:latin typeface="Adagio_Slab" charset="0"/>
              <a:ea typeface="Adagio_Slab" charset="0"/>
              <a:cs typeface="Adagio_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412693" y="1788334"/>
            <a:ext cx="821341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i="1" dirty="0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Przykład prezentacji, gdzie możemy zastosować czyjś cytat.</a:t>
            </a:r>
          </a:p>
          <a:p>
            <a:pPr>
              <a:lnSpc>
                <a:spcPct val="150000"/>
              </a:lnSpc>
            </a:pPr>
            <a:r>
              <a:rPr lang="pl-PL" sz="1600" i="1" dirty="0" err="1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i="1" dirty="0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i="1" dirty="0" err="1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i="1" dirty="0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i="1" dirty="0" err="1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i="1" dirty="0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i="1" dirty="0" err="1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600" i="1" dirty="0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….</a:t>
            </a:r>
            <a:endParaRPr lang="pl-PL" sz="1600" i="1" dirty="0" smtClean="0">
              <a:solidFill>
                <a:schemeClr val="accent1"/>
              </a:solidFill>
              <a:latin typeface="Adagio_Slab" charset="0"/>
              <a:ea typeface="Adagio_Slab" charset="0"/>
              <a:cs typeface="Adagio_Slab" charset="0"/>
            </a:endParaRPr>
          </a:p>
          <a:p>
            <a:pPr>
              <a:lnSpc>
                <a:spcPct val="150000"/>
              </a:lnSpc>
            </a:pPr>
            <a:r>
              <a:rPr lang="pl-PL" sz="800" i="1" dirty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800" i="1" dirty="0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pl-PL" sz="1500" i="1" dirty="0" err="1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500" i="1" dirty="0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500" i="1" dirty="0" err="1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500" i="1" dirty="0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 (</a:t>
            </a:r>
            <a:r>
              <a:rPr lang="pl-PL" sz="1500" i="1" dirty="0" err="1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xxxx-yyyy</a:t>
            </a:r>
            <a:r>
              <a:rPr lang="pl-PL" sz="1500" i="1" dirty="0" smtClean="0">
                <a:solidFill>
                  <a:schemeClr val="accent1"/>
                </a:solidFill>
                <a:latin typeface="Adagio_Slab" charset="0"/>
                <a:ea typeface="Adagio_Slab" charset="0"/>
                <a:cs typeface="Adagio_Slab" charset="0"/>
              </a:rPr>
              <a:t>)</a:t>
            </a:r>
            <a:endParaRPr lang="pl-PL" sz="1500" i="1" dirty="0">
              <a:solidFill>
                <a:schemeClr val="accent1"/>
              </a:solidFill>
              <a:latin typeface="Adagio_Slab" charset="0"/>
              <a:ea typeface="Adagio_Slab" charset="0"/>
              <a:cs typeface="Adagio_Slab" charset="0"/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404601" y="298053"/>
            <a:ext cx="8423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Tytuł slajdu, może być długi i składać się do kilku linijek</a:t>
            </a:r>
            <a:endParaRPr lang="pl-PL" sz="3200" dirty="0">
              <a:solidFill>
                <a:srgbClr val="3C3C4C"/>
              </a:solidFill>
              <a:latin typeface="Adagio_Slab Medium" charset="0"/>
              <a:ea typeface="Adagio_Slab Medium" charset="0"/>
              <a:cs typeface="Adagio_Slab Medium" charset="0"/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36970" y="3455298"/>
            <a:ext cx="81891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2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3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pic>
        <p:nvPicPr>
          <p:cNvPr id="6" name="Obraz 3" descr="plan_pw_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08" y="0"/>
            <a:ext cx="12201008" cy="477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Tekstowe 6"/>
          <p:cNvSpPr txBox="1"/>
          <p:nvPr/>
        </p:nvSpPr>
        <p:spPr>
          <a:xfrm>
            <a:off x="404600" y="4833640"/>
            <a:ext cx="1144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Przykładowy slajd ze zdjęciem i podpisem. </a:t>
            </a:r>
            <a:r>
              <a:rPr lang="pl-PL" sz="14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4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4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4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4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4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4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4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is-IS" sz="14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 ipsum, lorem ipsum, lorem ipsum, lorem ipsum, </a:t>
            </a:r>
            <a:r>
              <a:rPr lang="is-IS" sz="14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 ipsum, lorem ipsum, lorem </a:t>
            </a:r>
            <a:r>
              <a:rPr lang="is-IS" sz="14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ipsum, </a:t>
            </a:r>
            <a:r>
              <a:rPr lang="is-IS" sz="14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 ipsum, lorem ipsum, lorem </a:t>
            </a:r>
            <a:r>
              <a:rPr lang="is-IS" sz="14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ipsum.</a:t>
            </a:r>
            <a:endParaRPr lang="pl-PL" sz="14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4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pic>
        <p:nvPicPr>
          <p:cNvPr id="7" name="Obraz 6" descr="PW w liczbac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2550" cy="68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5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915" y="0"/>
            <a:ext cx="6924085" cy="68580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420786" y="537259"/>
            <a:ext cx="4434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Przykładowy slajd ze zdjęciem i opisem.</a:t>
            </a:r>
          </a:p>
          <a:p>
            <a:pPr algn="just">
              <a:lnSpc>
                <a:spcPct val="150000"/>
              </a:lnSpc>
            </a:pP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…</a:t>
            </a:r>
            <a:endParaRPr lang="pl-PL" sz="16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…</a:t>
            </a:r>
            <a:endParaRPr lang="pl-PL" sz="16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…</a:t>
            </a:r>
            <a:endParaRPr lang="pl-PL" sz="16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…</a:t>
            </a:r>
            <a:endParaRPr lang="pl-PL" sz="16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sz="16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sz="1600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is-IS" sz="1600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…</a:t>
            </a:r>
            <a:endParaRPr lang="pl-PL" sz="16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420786" y="4013650"/>
            <a:ext cx="4434435" cy="67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350" i="1" dirty="0" smtClean="0">
                <a:solidFill>
                  <a:schemeClr val="accent4"/>
                </a:solidFill>
                <a:latin typeface="Adagio_Slab" charset="0"/>
                <a:ea typeface="Adagio_Slab" charset="0"/>
                <a:cs typeface="Adagio_Slab" charset="0"/>
              </a:rPr>
              <a:t>Przykładowe użycie cytatu lub treści, którą chcemy wtrącić.</a:t>
            </a:r>
            <a:endParaRPr lang="pl-PL" sz="1350" i="1" dirty="0">
              <a:solidFill>
                <a:schemeClr val="accent4"/>
              </a:solidFill>
              <a:latin typeface="Adagio_Slab" charset="0"/>
              <a:ea typeface="Adagio_Slab" charset="0"/>
              <a:cs typeface="Adagio_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6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404601" y="298053"/>
            <a:ext cx="8423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Tytuł slajdu, może być długi i składać się do kilku linijek</a:t>
            </a:r>
            <a:endParaRPr lang="pl-PL" sz="3200" dirty="0">
              <a:solidFill>
                <a:srgbClr val="3C3C4C"/>
              </a:solidFill>
              <a:latin typeface="Adagio_Slab Medium" charset="0"/>
              <a:ea typeface="Adagio_Slab Medium" charset="0"/>
              <a:cs typeface="Adagio_Slab Medium" charset="0"/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436970" y="1836898"/>
            <a:ext cx="81891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1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7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404601" y="298053"/>
            <a:ext cx="8423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Tytuł slajdu, może być długi i składać się do kilku linijek</a:t>
            </a:r>
            <a:endParaRPr lang="pl-PL" sz="3200" dirty="0">
              <a:solidFill>
                <a:srgbClr val="3C3C4C"/>
              </a:solidFill>
              <a:latin typeface="Adagio_Slab Medium" charset="0"/>
              <a:ea typeface="Adagio_Slab Medium" charset="0"/>
              <a:cs typeface="Adagio_Slab Medium" charset="0"/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436970" y="1836898"/>
            <a:ext cx="81891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, </a:t>
            </a:r>
            <a:r>
              <a:rPr lang="pl-PL" dirty="0" err="1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lorem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 </a:t>
            </a:r>
            <a:r>
              <a:rPr lang="pl-PL" dirty="0" err="1" smtClean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ipsum</a:t>
            </a:r>
            <a:r>
              <a:rPr lang="pl-PL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7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8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16931753"/>
              </p:ext>
            </p:extLst>
          </p:nvPr>
        </p:nvGraphicFramePr>
        <p:xfrm>
          <a:off x="914401" y="1723603"/>
          <a:ext cx="10495369" cy="397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Tekstowe 5"/>
          <p:cNvSpPr txBox="1"/>
          <p:nvPr/>
        </p:nvSpPr>
        <p:spPr>
          <a:xfrm>
            <a:off x="404601" y="298053"/>
            <a:ext cx="8504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Tytuł slajdu, może być długi i składać się do kilku linijek – prezentacja danych </a:t>
            </a:r>
            <a:r>
              <a:rPr lang="pl-PL" sz="3200" smtClean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(przykład)</a:t>
            </a:r>
            <a:endParaRPr lang="pl-PL" sz="3200" dirty="0">
              <a:solidFill>
                <a:srgbClr val="3C3C4C"/>
              </a:solidFill>
              <a:latin typeface="Adagio_Slab Medium" charset="0"/>
              <a:ea typeface="Adagio_Slab Medium" charset="0"/>
              <a:cs typeface="Adagio_Slab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9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6895113"/>
              </p:ext>
            </p:extLst>
          </p:nvPr>
        </p:nvGraphicFramePr>
        <p:xfrm>
          <a:off x="2339496" y="1364629"/>
          <a:ext cx="7743179" cy="51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oleTekstowe 6"/>
          <p:cNvSpPr txBox="1"/>
          <p:nvPr/>
        </p:nvSpPr>
        <p:spPr>
          <a:xfrm>
            <a:off x="404601" y="298053"/>
            <a:ext cx="8504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Tytuł slajdu, może być długi i składać się do kilku linijek – prezentacja danych </a:t>
            </a:r>
            <a:r>
              <a:rPr lang="pl-PL" sz="3200" smtClean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(przykład)</a:t>
            </a:r>
            <a:endParaRPr lang="pl-PL" sz="3200" dirty="0">
              <a:solidFill>
                <a:srgbClr val="3C3C4C"/>
              </a:solidFill>
              <a:latin typeface="Adagio_Slab Medium" charset="0"/>
              <a:ea typeface="Adagio_Slab Medium" charset="0"/>
              <a:cs typeface="Adagio_Slab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arwy PW">
      <a:dk1>
        <a:srgbClr val="000000"/>
      </a:dk1>
      <a:lt1>
        <a:srgbClr val="FFFFFF"/>
      </a:lt1>
      <a:dk2>
        <a:srgbClr val="44546A"/>
      </a:dk2>
      <a:lt2>
        <a:srgbClr val="B3A0AA"/>
      </a:lt2>
      <a:accent1>
        <a:srgbClr val="7896CF"/>
      </a:accent1>
      <a:accent2>
        <a:srgbClr val="EA7C59"/>
      </a:accent2>
      <a:accent3>
        <a:srgbClr val="FED541"/>
      </a:accent3>
      <a:accent4>
        <a:srgbClr val="69BA9C"/>
      </a:accent4>
      <a:accent5>
        <a:srgbClr val="965F77"/>
      </a:accent5>
      <a:accent6>
        <a:srgbClr val="645959"/>
      </a:accent6>
      <a:hlink>
        <a:srgbClr val="7896CF"/>
      </a:hlink>
      <a:folHlink>
        <a:srgbClr val="965F7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B7CFF97E44D242BB5EAE5490C7E8B5" ma:contentTypeVersion="0" ma:contentTypeDescription="Utwórz nowy dokument." ma:contentTypeScope="" ma:versionID="c749d6e29d9cc32af3b9200e676929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c74f0a4605ce4da9856928fb8c32d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60ECC4-F2BB-4E7E-BD26-126A3335362C}"/>
</file>

<file path=customXml/itemProps2.xml><?xml version="1.0" encoding="utf-8"?>
<ds:datastoreItem xmlns:ds="http://schemas.openxmlformats.org/officeDocument/2006/customXml" ds:itemID="{B96CD4CE-C652-486B-8D1E-1E030707A371}"/>
</file>

<file path=customXml/itemProps3.xml><?xml version="1.0" encoding="utf-8"?>
<ds:datastoreItem xmlns:ds="http://schemas.openxmlformats.org/officeDocument/2006/customXml" ds:itemID="{41AF6C55-DB36-4A02-BAE6-5A7EDCAA5810}"/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566</Words>
  <Application>Microsoft Macintosh PowerPoint</Application>
  <PresentationFormat>Panoramiczny</PresentationFormat>
  <Paragraphs>69</Paragraphs>
  <Slides>12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Adagio_Slab</vt:lpstr>
      <vt:lpstr>Adagio_Slab Medium</vt:lpstr>
      <vt:lpstr>Calibri</vt:lpstr>
      <vt:lpstr>Calibri Light</vt:lpstr>
      <vt:lpstr>Radikal WUT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Emilia Fryszkowska</dc:creator>
  <cp:lastModifiedBy>Emilia Fryszkowska</cp:lastModifiedBy>
  <cp:revision>55</cp:revision>
  <dcterms:created xsi:type="dcterms:W3CDTF">2017-01-20T08:44:33Z</dcterms:created>
  <dcterms:modified xsi:type="dcterms:W3CDTF">2017-05-23T11:45:29Z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0x010100EEB7CFF97E44D242BB5EAE5490C7E8B5</vt:lpwstr>
  </property>
</Properties>
</file>